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5" r:id="rId4"/>
    <p:sldId id="266" r:id="rId5"/>
    <p:sldId id="267" r:id="rId6"/>
    <p:sldId id="268" r:id="rId7"/>
    <p:sldId id="270" r:id="rId8"/>
    <p:sldId id="257" r:id="rId9"/>
    <p:sldId id="269" r:id="rId10"/>
    <p:sldId id="258" r:id="rId11"/>
    <p:sldId id="259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92" autoAdjust="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E5BB28-E43B-4DDE-B1F4-865646AEDCE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6D128E-7317-4456-9A35-BD92B73C9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Importing Files to Komatsu           IMC dozer</a:t>
            </a:r>
            <a:endParaRPr lang="en-US" dirty="0"/>
          </a:p>
        </p:txBody>
      </p:sp>
      <p:pic>
        <p:nvPicPr>
          <p:cNvPr id="4" name="Picture 3" descr="roadbuilders-main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5105400"/>
            <a:ext cx="3028950" cy="1190625"/>
          </a:xfrm>
          <a:prstGeom prst="rect">
            <a:avLst/>
          </a:prstGeom>
        </p:spPr>
      </p:pic>
      <p:pic>
        <p:nvPicPr>
          <p:cNvPr id="6" name="Picture 5" descr="sec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667000"/>
            <a:ext cx="3657600" cy="36991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Import to Add New Surface File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6694" y="1527175"/>
            <a:ext cx="6134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1219200" y="5410200"/>
            <a:ext cx="19812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must be stored in 3DMC folder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6694" y="1527175"/>
            <a:ext cx="6134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Surface to Import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6694" y="1527175"/>
            <a:ext cx="6134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724400" y="5257800"/>
            <a:ext cx="16002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Surface to Current Project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6694" y="1527175"/>
            <a:ext cx="6134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209800" y="4724400"/>
            <a:ext cx="16002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New Surface as Active Surface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86694" y="1527175"/>
            <a:ext cx="6134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114800" y="4038600"/>
            <a:ext cx="23622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Files need to be located on the root folder of the thumb drive being used to load files – files cannot be in a folder</a:t>
            </a:r>
          </a:p>
          <a:p>
            <a:r>
              <a:rPr lang="en-US" dirty="0" smtClean="0"/>
              <a:t>Project File Format - .tp3  (TIN, Linework, Localization)</a:t>
            </a:r>
          </a:p>
          <a:p>
            <a:r>
              <a:rPr lang="en-US" dirty="0" smtClean="0"/>
              <a:t>Surface File Format - .tn3  (TIN file)</a:t>
            </a:r>
          </a:p>
          <a:p>
            <a:r>
              <a:rPr lang="en-US" dirty="0" smtClean="0"/>
              <a:t>Linework File Format - .ln3 (Linework file)</a:t>
            </a:r>
          </a:p>
          <a:p>
            <a:r>
              <a:rPr lang="en-US" dirty="0" smtClean="0"/>
              <a:t>Localization File Format - .gc3  (Control)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File Button and Select Projects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0449" y="1527175"/>
            <a:ext cx="614658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524000" y="1981200"/>
            <a:ext cx="23622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the Copy Button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93070" y="1527175"/>
            <a:ext cx="612134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038600" y="4800600"/>
            <a:ext cx="16002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From: USB to 3DMC then highlight file you want to copy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6694" y="1527175"/>
            <a:ext cx="6134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New </a:t>
            </a:r>
            <a:r>
              <a:rPr lang="en-US" dirty="0" smtClean="0"/>
              <a:t>Project </a:t>
            </a:r>
            <a:r>
              <a:rPr lang="en-US" dirty="0" smtClean="0"/>
              <a:t>File – then hit OK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93070" y="1527175"/>
            <a:ext cx="612134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724400" y="5410200"/>
            <a:ext cx="16002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an Active </a:t>
            </a:r>
            <a:r>
              <a:rPr lang="en-US" dirty="0" smtClean="0"/>
              <a:t>Surface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6694" y="1527175"/>
            <a:ext cx="6134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114800" y="4038600"/>
            <a:ext cx="23622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TIN (.tn3)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only the surface (finish grade) of the project changes, you can load a new .tn3 file. </a:t>
            </a:r>
          </a:p>
          <a:p>
            <a:r>
              <a:rPr lang="en-US" dirty="0" smtClean="0"/>
              <a:t>This will keep all the other project information (linework, calibration, etc) the same </a:t>
            </a:r>
          </a:p>
          <a:p>
            <a:r>
              <a:rPr lang="en-US" dirty="0" smtClean="0"/>
              <a:t>You will now be able to select the newly loaded surface as the active surface</a:t>
            </a:r>
          </a:p>
          <a:p>
            <a:r>
              <a:rPr lang="en-US" dirty="0" smtClean="0"/>
              <a:t>The original surface file will remain part of the project </a:t>
            </a:r>
            <a:r>
              <a:rPr lang="en-US" dirty="0" smtClean="0"/>
              <a:t>file</a:t>
            </a:r>
          </a:p>
          <a:p>
            <a:r>
              <a:rPr lang="en-US" dirty="0" smtClean="0"/>
              <a:t>.tn3 file needs to be on the root drive of a thumb drive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File and Select Surfaces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80449" y="1527175"/>
            <a:ext cx="614658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447800" y="3657600"/>
            <a:ext cx="23622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352</TotalTime>
  <Words>231</Words>
  <Application>Microsoft Office PowerPoint</Application>
  <PresentationFormat>On-screen Show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Importing Files to Komatsu           IMC dozer</vt:lpstr>
      <vt:lpstr>Important Information</vt:lpstr>
      <vt:lpstr>Hit File Button and Select Projects</vt:lpstr>
      <vt:lpstr>Hit the Copy Button</vt:lpstr>
      <vt:lpstr>From: USB to 3DMC then highlight file you want to copy</vt:lpstr>
      <vt:lpstr>Select the New Project File – then hit OK</vt:lpstr>
      <vt:lpstr>Set an Active Surface </vt:lpstr>
      <vt:lpstr>Loading TIN (.tn3) File</vt:lpstr>
      <vt:lpstr>Go to File and Select Surfaces</vt:lpstr>
      <vt:lpstr>Hit Import to Add New Surface File</vt:lpstr>
      <vt:lpstr>File must be stored in 3DMC folder</vt:lpstr>
      <vt:lpstr>Highlight Surface to Import</vt:lpstr>
      <vt:lpstr>Add New Surface to Current Project</vt:lpstr>
      <vt:lpstr>Set New Surface as Active Surface</vt:lpstr>
    </vt:vector>
  </TitlesOfParts>
  <Company>Rockhurst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Importing Files to Komatsu           IMC dozer</dc:title>
  <dc:creator>Rental2</dc:creator>
  <cp:lastModifiedBy>Rental2</cp:lastModifiedBy>
  <cp:revision>42</cp:revision>
  <dcterms:created xsi:type="dcterms:W3CDTF">2018-07-18T16:12:32Z</dcterms:created>
  <dcterms:modified xsi:type="dcterms:W3CDTF">2019-08-29T17:13:54Z</dcterms:modified>
</cp:coreProperties>
</file>